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E3418-07AC-6188-AC78-8EEC17D5B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FF1D5B-8514-7D8C-B9B4-55ECC4A25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A6E9B-C831-A0DC-E1D7-D8021B982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5403D-B525-E8FE-16B0-563F48AE2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4D53F-8939-F862-65E9-4868B21D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45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6DBCB-4E85-C8A5-CC84-DE6F4753D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C3486-1056-E2D9-B069-A20DD8A08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E83A5-9491-8D7A-C7D1-21FD9E102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7E26C-0A9C-6198-5230-9824AC3E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EA9EC-B78D-09EE-8DA0-DCB507DF3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8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D32AC8-0171-46EB-76C3-917F5A0D09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5E88F-5DA8-5DCE-9E81-E63494244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265BE-F555-60E7-6BE4-02C826EB3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CDD226-9396-2ED4-443A-92ECDD0D1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52ABD-A78D-4D70-DFFF-CDE43B12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65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190B-DAFE-6BD8-C00E-0BB2C68E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572CB-B15D-6DB2-AA0A-AB738A6D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EFA50-CB7F-A2FD-C116-5B8BE9D83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7FFDA-637C-5F4E-25D3-96392B03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BE4E0-98F1-3E66-9224-ABA837FCD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9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775E0-5BCC-0928-C4D4-F4D9A562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E5F41-9B0B-FE84-73EF-3BF5C6680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4144F-4FA4-1B21-3F01-7C2F57D14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75708-4245-801C-B1F1-405726FC4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409CC-9A00-BD79-F2E1-7443A3703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37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D4A9-138D-3782-AC97-EE10DA3D1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3E318-1974-6CA0-4AF3-0356AC27A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D4A89-3386-ABB7-B2A5-822C5A66E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76A07-1311-23CF-9CFD-39C0A39A0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62032B-7B52-CA78-386F-811E82681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ECCFB-4A21-D8FF-0CAF-154A597A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55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CAAC-81EF-C4D5-243E-2BBF9C95E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B3918-3910-68B2-10E8-ED77C783B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800F8-6C31-95D5-D509-737289D5E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DE6239-5294-44BC-00BD-13717B337E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D0E6B1-8A62-F87B-F34D-3A6492EBEF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7E2F1B-B7A7-AB80-1313-89783AC1E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886583-DD1D-C2FA-A20D-7C3FD0BB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A1A1AA-DA4B-A872-6024-FF84EB1E4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270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12D1F-54C4-D2A8-9FCA-7E16BDC2B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1B1B9B-F64F-829E-C868-5101438E5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1D9D96-6DEC-90ED-1968-F1BC3D7A5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FA669-1EF4-D259-B0C7-2795011C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2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406B52-D966-A55F-5B7A-05FFBEECC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44EF2-1932-F0AD-5AAA-16D39447F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FDF0E8-2F15-CA03-A2C2-53BB948AE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3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0628-68B9-473A-6DA2-EA965CA7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7D541-CE78-F929-D64A-5CB8D5249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63298-AC36-B9EE-65AF-31152574E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B6F21-8120-ECDE-8392-DDA48E43F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A1F0B-D9AE-0326-B812-BC050C671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B0C0D-0D77-C482-61C9-BC2896F98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5729-C0B1-7354-3FDD-C813E3547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3ED8E-A6C2-9433-F4BE-222B3C5425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EE66D-79E4-50BE-D438-8684FCD60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28070-E913-59F6-F82D-111DC4DE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598D0-175A-7168-71E7-8AE9ADE4C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82B32-ADD4-8C9B-31DA-E89A66507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43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092FB8-896A-29EF-78E9-0DEDDF001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F0256-B736-4500-9BD4-8295AAB0C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B1AC5-A756-0376-DFF0-22120AB41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FD49A5-54E9-6445-9AB9-BC06E436B5F4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2D2F-C9CA-1FA6-8ABE-35BF138461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A9D9C-A647-C6CA-FC1A-1926B334A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FBF5FA-CC3F-A347-B8F9-E9BC14F10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25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a river flowing through a mountain&#10;&#10;AI-generated content may be incorrect.">
            <a:extLst>
              <a:ext uri="{FF2B5EF4-FFF2-40B4-BE49-F238E27FC236}">
                <a16:creationId xmlns:a16="http://schemas.microsoft.com/office/drawing/2014/main" id="{9CFB7C7D-CBCF-41B5-81A1-C45C16D42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039" y="0"/>
            <a:ext cx="7772400" cy="5834454"/>
          </a:xfrm>
          <a:prstGeom prst="rect">
            <a:avLst/>
          </a:prstGeom>
        </p:spPr>
      </p:pic>
      <p:pic>
        <p:nvPicPr>
          <p:cNvPr id="7" name="Picture 6" descr="A lightning striking in the sky&#10;&#10;AI-generated content may be incorrect.">
            <a:extLst>
              <a:ext uri="{FF2B5EF4-FFF2-40B4-BE49-F238E27FC236}">
                <a16:creationId xmlns:a16="http://schemas.microsoft.com/office/drawing/2014/main" id="{EE35D554-4CEC-738A-9AE8-880D8B8CD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9" name="Picture 8" descr="A group of brown bags on a wall&#10;&#10;AI-generated content may be incorrect.">
            <a:extLst>
              <a:ext uri="{FF2B5EF4-FFF2-40B4-BE49-F238E27FC236}">
                <a16:creationId xmlns:a16="http://schemas.microsoft.com/office/drawing/2014/main" id="{0119A382-3FF9-5FB0-9576-C6B7FA5F6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2667000"/>
            <a:ext cx="4572000" cy="1524000"/>
          </a:xfrm>
          <a:prstGeom prst="rect">
            <a:avLst/>
          </a:prstGeom>
        </p:spPr>
      </p:pic>
      <p:pic>
        <p:nvPicPr>
          <p:cNvPr id="11" name="Picture 10" descr="A satellite in space above earth&#10;&#10;AI-generated content may be incorrect.">
            <a:extLst>
              <a:ext uri="{FF2B5EF4-FFF2-40B4-BE49-F238E27FC236}">
                <a16:creationId xmlns:a16="http://schemas.microsoft.com/office/drawing/2014/main" id="{3CAEA223-F1AF-1660-F94F-386D60CCA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181100"/>
            <a:ext cx="7772400" cy="3821430"/>
          </a:xfrm>
          <a:prstGeom prst="rect">
            <a:avLst/>
          </a:prstGeom>
        </p:spPr>
      </p:pic>
      <p:pic>
        <p:nvPicPr>
          <p:cNvPr id="13" name="Picture 12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95A0B44A-7DAC-A1B4-D452-26CCDAF7E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0500" y="1663700"/>
            <a:ext cx="7772400" cy="2959900"/>
          </a:xfrm>
          <a:prstGeom prst="rect">
            <a:avLst/>
          </a:prstGeom>
        </p:spPr>
      </p:pic>
      <p:pic>
        <p:nvPicPr>
          <p:cNvPr id="15" name="Picture 1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32240D7B-03BF-1E30-EEED-C3DDBE18D2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500" y="0"/>
            <a:ext cx="7772400" cy="5181600"/>
          </a:xfrm>
          <a:prstGeom prst="rect">
            <a:avLst/>
          </a:prstGeom>
        </p:spPr>
      </p:pic>
      <p:pic>
        <p:nvPicPr>
          <p:cNvPr id="17" name="Picture 16" descr="A traffic light in water&#10;&#10;AI-generated content may be incorrect.">
            <a:extLst>
              <a:ext uri="{FF2B5EF4-FFF2-40B4-BE49-F238E27FC236}">
                <a16:creationId xmlns:a16="http://schemas.microsoft.com/office/drawing/2014/main" id="{7071C9D5-327D-2515-A9BF-9103C6E94B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0" y="1023546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7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EDF6C-A1CA-3929-F773-44E3CA1900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a river flowing through a mountain&#10;&#10;AI-generated content may be incorrect.">
            <a:extLst>
              <a:ext uri="{FF2B5EF4-FFF2-40B4-BE49-F238E27FC236}">
                <a16:creationId xmlns:a16="http://schemas.microsoft.com/office/drawing/2014/main" id="{CAA0F4CF-0104-0A77-133C-CC064841D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039" y="0"/>
            <a:ext cx="7772400" cy="5834454"/>
          </a:xfrm>
          <a:prstGeom prst="rect">
            <a:avLst/>
          </a:prstGeom>
        </p:spPr>
      </p:pic>
      <p:pic>
        <p:nvPicPr>
          <p:cNvPr id="7" name="Picture 6" descr="A lightning striking in the sky&#10;&#10;AI-generated content may be incorrect.">
            <a:extLst>
              <a:ext uri="{FF2B5EF4-FFF2-40B4-BE49-F238E27FC236}">
                <a16:creationId xmlns:a16="http://schemas.microsoft.com/office/drawing/2014/main" id="{86BCDA8A-05AB-78DF-7012-C34595C7D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9" name="Picture 8" descr="A group of brown bags on a wall&#10;&#10;AI-generated content may be incorrect.">
            <a:extLst>
              <a:ext uri="{FF2B5EF4-FFF2-40B4-BE49-F238E27FC236}">
                <a16:creationId xmlns:a16="http://schemas.microsoft.com/office/drawing/2014/main" id="{261DC978-E90B-3F0B-A1E4-783E62232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2667000"/>
            <a:ext cx="4572000" cy="1524000"/>
          </a:xfrm>
          <a:prstGeom prst="rect">
            <a:avLst/>
          </a:prstGeom>
        </p:spPr>
      </p:pic>
      <p:pic>
        <p:nvPicPr>
          <p:cNvPr id="11" name="Picture 10" descr="A satellite in space above earth&#10;&#10;AI-generated content may be incorrect.">
            <a:extLst>
              <a:ext uri="{FF2B5EF4-FFF2-40B4-BE49-F238E27FC236}">
                <a16:creationId xmlns:a16="http://schemas.microsoft.com/office/drawing/2014/main" id="{3E87FD79-8181-0A1C-148F-BA21F6B28C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181100"/>
            <a:ext cx="7772400" cy="3821430"/>
          </a:xfrm>
          <a:prstGeom prst="rect">
            <a:avLst/>
          </a:prstGeom>
        </p:spPr>
      </p:pic>
      <p:pic>
        <p:nvPicPr>
          <p:cNvPr id="13" name="Picture 12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F4B1BD8B-FCF1-90CA-CF48-2D98CA3BA3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0500" y="1663700"/>
            <a:ext cx="7772400" cy="2959900"/>
          </a:xfrm>
          <a:prstGeom prst="rect">
            <a:avLst/>
          </a:prstGeom>
        </p:spPr>
      </p:pic>
      <p:pic>
        <p:nvPicPr>
          <p:cNvPr id="15" name="Picture 1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364E7813-1533-7DFF-4331-D01F56982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500" y="0"/>
            <a:ext cx="7772400" cy="5181600"/>
          </a:xfrm>
          <a:prstGeom prst="rect">
            <a:avLst/>
          </a:prstGeom>
        </p:spPr>
      </p:pic>
      <p:pic>
        <p:nvPicPr>
          <p:cNvPr id="17" name="Picture 16" descr="A traffic light in water&#10;&#10;AI-generated content may be incorrect.">
            <a:extLst>
              <a:ext uri="{FF2B5EF4-FFF2-40B4-BE49-F238E27FC236}">
                <a16:creationId xmlns:a16="http://schemas.microsoft.com/office/drawing/2014/main" id="{41E756F6-CE3E-8C20-FF7D-3D0500EBD3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0" y="1023546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37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E9B3A-5F3B-DFB7-17DA-088423BB78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a river flowing through a mountain&#10;&#10;AI-generated content may be incorrect.">
            <a:extLst>
              <a:ext uri="{FF2B5EF4-FFF2-40B4-BE49-F238E27FC236}">
                <a16:creationId xmlns:a16="http://schemas.microsoft.com/office/drawing/2014/main" id="{104415D0-2C7A-8AC2-1F07-DDFE7E5A6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039" y="0"/>
            <a:ext cx="7772400" cy="5834454"/>
          </a:xfrm>
          <a:prstGeom prst="rect">
            <a:avLst/>
          </a:prstGeom>
        </p:spPr>
      </p:pic>
      <p:pic>
        <p:nvPicPr>
          <p:cNvPr id="7" name="Picture 6" descr="A lightning striking in the sky&#10;&#10;AI-generated content may be incorrect.">
            <a:extLst>
              <a:ext uri="{FF2B5EF4-FFF2-40B4-BE49-F238E27FC236}">
                <a16:creationId xmlns:a16="http://schemas.microsoft.com/office/drawing/2014/main" id="{ED22C480-0B7A-6B8B-484E-761DA3A15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9" name="Picture 8" descr="A group of brown bags on a wall&#10;&#10;AI-generated content may be incorrect.">
            <a:extLst>
              <a:ext uri="{FF2B5EF4-FFF2-40B4-BE49-F238E27FC236}">
                <a16:creationId xmlns:a16="http://schemas.microsoft.com/office/drawing/2014/main" id="{2E45EB4A-FC5B-9ECE-623A-0F28474F9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2667000"/>
            <a:ext cx="4572000" cy="1524000"/>
          </a:xfrm>
          <a:prstGeom prst="rect">
            <a:avLst/>
          </a:prstGeom>
        </p:spPr>
      </p:pic>
      <p:pic>
        <p:nvPicPr>
          <p:cNvPr id="11" name="Picture 10" descr="A satellite in space above earth&#10;&#10;AI-generated content may be incorrect.">
            <a:extLst>
              <a:ext uri="{FF2B5EF4-FFF2-40B4-BE49-F238E27FC236}">
                <a16:creationId xmlns:a16="http://schemas.microsoft.com/office/drawing/2014/main" id="{CA925B18-4C2C-0A51-22A5-27983D137F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1181100"/>
            <a:ext cx="7772400" cy="3821430"/>
          </a:xfrm>
          <a:prstGeom prst="rect">
            <a:avLst/>
          </a:prstGeom>
        </p:spPr>
      </p:pic>
      <p:pic>
        <p:nvPicPr>
          <p:cNvPr id="13" name="Picture 12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FAB88B12-3852-3417-4171-E249F01F98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0500" y="1663700"/>
            <a:ext cx="7772400" cy="2959900"/>
          </a:xfrm>
          <a:prstGeom prst="rect">
            <a:avLst/>
          </a:prstGeom>
        </p:spPr>
      </p:pic>
      <p:pic>
        <p:nvPicPr>
          <p:cNvPr id="15" name="Picture 1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10A0F510-45CA-52DC-EC61-BABBEEDC26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500" y="0"/>
            <a:ext cx="7772400" cy="5181600"/>
          </a:xfrm>
          <a:prstGeom prst="rect">
            <a:avLst/>
          </a:prstGeom>
        </p:spPr>
      </p:pic>
      <p:pic>
        <p:nvPicPr>
          <p:cNvPr id="17" name="Picture 16" descr="A traffic light in water&#10;&#10;AI-generated content may be incorrect.">
            <a:extLst>
              <a:ext uri="{FF2B5EF4-FFF2-40B4-BE49-F238E27FC236}">
                <a16:creationId xmlns:a16="http://schemas.microsoft.com/office/drawing/2014/main" id="{58E1FB06-F6EB-8DE9-51DB-85CAE2497D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0" y="1023546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45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FB854-C250-796F-283D-ED75B68AA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a river flowing through a mountain&#10;&#10;AI-generated content may be incorrect.">
            <a:extLst>
              <a:ext uri="{FF2B5EF4-FFF2-40B4-BE49-F238E27FC236}">
                <a16:creationId xmlns:a16="http://schemas.microsoft.com/office/drawing/2014/main" id="{08596689-5CEE-CE8E-175C-2A9062D365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7335"/>
          <a:stretch/>
        </p:blipFill>
        <p:spPr>
          <a:xfrm>
            <a:off x="1836384" y="511773"/>
            <a:ext cx="7772400" cy="365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421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4EAAF-3130-4C08-F155-B7EDCDCE2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ightning striking in the sky&#10;&#10;AI-generated content may be incorrect.">
            <a:extLst>
              <a:ext uri="{FF2B5EF4-FFF2-40B4-BE49-F238E27FC236}">
                <a16:creationId xmlns:a16="http://schemas.microsoft.com/office/drawing/2014/main" id="{3EDC2627-9918-A641-EDF5-A527B9483F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607" b="-198"/>
          <a:stretch/>
        </p:blipFill>
        <p:spPr>
          <a:xfrm>
            <a:off x="-1360967" y="1920740"/>
            <a:ext cx="7772400" cy="3654560"/>
          </a:xfrm>
          <a:prstGeom prst="rect">
            <a:avLst/>
          </a:prstGeom>
        </p:spPr>
      </p:pic>
      <p:pic>
        <p:nvPicPr>
          <p:cNvPr id="15" name="Picture 14" descr="A river flowing through a forest&#10;&#10;AI-generated content may be incorrect.">
            <a:extLst>
              <a:ext uri="{FF2B5EF4-FFF2-40B4-BE49-F238E27FC236}">
                <a16:creationId xmlns:a16="http://schemas.microsoft.com/office/drawing/2014/main" id="{5B71CE37-391C-9661-2B8B-4A3050771F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9470"/>
          <a:stretch/>
        </p:blipFill>
        <p:spPr>
          <a:xfrm>
            <a:off x="4706679" y="0"/>
            <a:ext cx="7772400" cy="3654560"/>
          </a:xfrm>
          <a:prstGeom prst="rect">
            <a:avLst/>
          </a:prstGeom>
        </p:spPr>
      </p:pic>
      <p:pic>
        <p:nvPicPr>
          <p:cNvPr id="17" name="Picture 16" descr="A traffic light in water&#10;&#10;AI-generated content may be incorrect.">
            <a:extLst>
              <a:ext uri="{FF2B5EF4-FFF2-40B4-BE49-F238E27FC236}">
                <a16:creationId xmlns:a16="http://schemas.microsoft.com/office/drawing/2014/main" id="{CB3F5DB1-8553-795C-81EF-E3077FD05E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1200" b="26107"/>
          <a:stretch/>
        </p:blipFill>
        <p:spPr>
          <a:xfrm>
            <a:off x="4495800" y="3109980"/>
            <a:ext cx="7772400" cy="365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39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E4D82F-A83C-56C7-FF70-4822894B2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atellite in space above earth&#10;&#10;AI-generated content may be incorrect.">
            <a:extLst>
              <a:ext uri="{FF2B5EF4-FFF2-40B4-BE49-F238E27FC236}">
                <a16:creationId xmlns:a16="http://schemas.microsoft.com/office/drawing/2014/main" id="{F13A2DEF-5507-7E1F-C63F-AD36D8DC2D0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45442" y="159488"/>
            <a:ext cx="7772400" cy="36576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89B338B-9445-2245-ED94-B215260459D3}"/>
              </a:ext>
            </a:extLst>
          </p:cNvPr>
          <p:cNvGrpSpPr/>
          <p:nvPr/>
        </p:nvGrpSpPr>
        <p:grpSpPr>
          <a:xfrm>
            <a:off x="3973032" y="2849526"/>
            <a:ext cx="7772400" cy="3657600"/>
            <a:chOff x="2876463" y="1881963"/>
            <a:chExt cx="7772400" cy="3696080"/>
          </a:xfrm>
        </p:grpSpPr>
        <p:pic>
          <p:nvPicPr>
            <p:cNvPr id="13" name="Picture 12" descr="A blue sign with white text&#10;&#10;AI-generated content may be incorrect.">
              <a:extLst>
                <a:ext uri="{FF2B5EF4-FFF2-40B4-BE49-F238E27FC236}">
                  <a16:creationId xmlns:a16="http://schemas.microsoft.com/office/drawing/2014/main" id="{E2E5CC98-DF36-BC0C-8C9E-4679774FD5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6463" y="2250053"/>
              <a:ext cx="7772400" cy="2959900"/>
            </a:xfrm>
            <a:prstGeom prst="rect">
              <a:avLst/>
            </a:prstGeom>
          </p:spPr>
        </p:pic>
        <p:pic>
          <p:nvPicPr>
            <p:cNvPr id="3" name="Picture 2" descr="A blue sign with white text&#10;&#10;AI-generated content may be incorrect.">
              <a:extLst>
                <a:ext uri="{FF2B5EF4-FFF2-40B4-BE49-F238E27FC236}">
                  <a16:creationId xmlns:a16="http://schemas.microsoft.com/office/drawing/2014/main" id="{073974CB-D36C-C181-6018-7950E469CB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93158"/>
            <a:stretch/>
          </p:blipFill>
          <p:spPr>
            <a:xfrm>
              <a:off x="2876463" y="1881963"/>
              <a:ext cx="7772400" cy="368090"/>
            </a:xfrm>
            <a:prstGeom prst="rect">
              <a:avLst/>
            </a:prstGeom>
          </p:spPr>
        </p:pic>
        <p:pic>
          <p:nvPicPr>
            <p:cNvPr id="4" name="Picture 3" descr="A blue sign with white text&#10;&#10;AI-generated content may be incorrect.">
              <a:extLst>
                <a:ext uri="{FF2B5EF4-FFF2-40B4-BE49-F238E27FC236}">
                  <a16:creationId xmlns:a16="http://schemas.microsoft.com/office/drawing/2014/main" id="{2A006990-E460-64CE-D202-5BBED07E5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93158"/>
            <a:stretch/>
          </p:blipFill>
          <p:spPr>
            <a:xfrm>
              <a:off x="2876463" y="5209953"/>
              <a:ext cx="7772400" cy="3680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33205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Wright</dc:creator>
  <cp:lastModifiedBy>Daniel Wright</cp:lastModifiedBy>
  <cp:revision>1</cp:revision>
  <dcterms:created xsi:type="dcterms:W3CDTF">2025-05-13T02:45:46Z</dcterms:created>
  <dcterms:modified xsi:type="dcterms:W3CDTF">2025-05-13T02:54:40Z</dcterms:modified>
</cp:coreProperties>
</file>

<file path=docProps/thumbnail.jpeg>
</file>